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4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80"/>
    <p:restoredTop sz="94846"/>
  </p:normalViewPr>
  <p:slideViewPr>
    <p:cSldViewPr snapToGrid="0" snapToObjects="1">
      <p:cViewPr>
        <p:scale>
          <a:sx n="100" d="100"/>
          <a:sy n="100" d="100"/>
        </p:scale>
        <p:origin x="1608" y="-2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70FAF-369A-9F4B-AC1A-2DB1CA3D6398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60E568-D3D7-6049-8D33-4E1553C3EC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277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C25B2-8F86-D143-91D2-6AD0A2B82367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7D7B-5B73-5343-9C34-74C2FCC2CC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482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C25B2-8F86-D143-91D2-6AD0A2B82367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7D7B-5B73-5343-9C34-74C2FCC2CC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933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C25B2-8F86-D143-91D2-6AD0A2B82367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7D7B-5B73-5343-9C34-74C2FCC2CC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894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C25B2-8F86-D143-91D2-6AD0A2B82367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7D7B-5B73-5343-9C34-74C2FCC2CC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777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C25B2-8F86-D143-91D2-6AD0A2B82367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7D7B-5B73-5343-9C34-74C2FCC2CC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893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C25B2-8F86-D143-91D2-6AD0A2B82367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7D7B-5B73-5343-9C34-74C2FCC2CC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53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C25B2-8F86-D143-91D2-6AD0A2B82367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7D7B-5B73-5343-9C34-74C2FCC2CC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56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C25B2-8F86-D143-91D2-6AD0A2B82367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7D7B-5B73-5343-9C34-74C2FCC2CC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837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C25B2-8F86-D143-91D2-6AD0A2B82367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7D7B-5B73-5343-9C34-74C2FCC2CC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018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C25B2-8F86-D143-91D2-6AD0A2B82367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7D7B-5B73-5343-9C34-74C2FCC2CC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24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C25B2-8F86-D143-91D2-6AD0A2B82367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7D7B-5B73-5343-9C34-74C2FCC2CC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680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C25B2-8F86-D143-91D2-6AD0A2B82367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37D7B-5B73-5343-9C34-74C2FCC2CC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296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テキスト ボックス 10">
            <a:extLst>
              <a:ext uri="{FF2B5EF4-FFF2-40B4-BE49-F238E27FC236}">
                <a16:creationId xmlns:a16="http://schemas.microsoft.com/office/drawing/2014/main" id="{BFE44CBE-5D6A-F046-B52D-CC298ABF600D}"/>
              </a:ext>
            </a:extLst>
          </p:cNvPr>
          <p:cNvSpPr txBox="1"/>
          <p:nvPr/>
        </p:nvSpPr>
        <p:spPr>
          <a:xfrm>
            <a:off x="353451" y="3066017"/>
            <a:ext cx="6151098" cy="377396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860"/>
              </a:lnSpc>
            </a:pPr>
            <a:r>
              <a:rPr lang="en-US" sz="1050" kern="10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4789672E-747C-F44D-8FE6-B679A12CD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451" y="273890"/>
            <a:ext cx="6151098" cy="5048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43BD248F-962A-0248-A1F3-7EC26DC35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96032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F960B6D-289A-714C-AEB1-A3DF0E36B844}"/>
              </a:ext>
            </a:extLst>
          </p:cNvPr>
          <p:cNvSpPr txBox="1"/>
          <p:nvPr/>
        </p:nvSpPr>
        <p:spPr>
          <a:xfrm>
            <a:off x="370571" y="917632"/>
            <a:ext cx="6151098" cy="2399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ja-JP" sz="1400">
                <a:latin typeface="游明朝" panose="02020400000000000000" pitchFamily="18" charset="-128"/>
                <a:ea typeface="HGP創英角ｺﾞｼｯｸUB" panose="020B0900000000000000" pitchFamily="34" charset="-128"/>
                <a:cs typeface="Times New Roman" panose="02020603050405020304" pitchFamily="18" charset="0"/>
              </a:rPr>
              <a:t>氏名</a:t>
            </a:r>
            <a:r>
              <a:rPr lang="ja-JP" altLang="en-US" sz="1400">
                <a:latin typeface="游明朝" panose="02020400000000000000" pitchFamily="18" charset="-128"/>
                <a:ea typeface="HGP創英角ｺﾞｼｯｸUB" panose="020B0900000000000000" pitchFamily="34" charset="-128"/>
                <a:cs typeface="Times New Roman" panose="02020603050405020304" pitchFamily="18" charset="0"/>
              </a:rPr>
              <a:t>（ふりがな）</a:t>
            </a:r>
            <a:r>
              <a:rPr lang="ja-JP" altLang="ja-JP" sz="1400">
                <a:latin typeface="游明朝" panose="02020400000000000000" pitchFamily="18" charset="-128"/>
                <a:ea typeface="HGP創英角ｺﾞｼｯｸUB" panose="020B0900000000000000" pitchFamily="34" charset="-128"/>
                <a:cs typeface="Times New Roman" panose="02020603050405020304" pitchFamily="18" charset="0"/>
              </a:rPr>
              <a:t> ： 　　　　　　　　　　　　　　　　　</a:t>
            </a:r>
            <a:endParaRPr lang="en-US" altLang="ja-JP" sz="1400" dirty="0">
              <a:latin typeface="游明朝" panose="02020400000000000000" pitchFamily="18" charset="-128"/>
              <a:ea typeface="HGP創英角ｺﾞｼｯｸUB" panose="020B0900000000000000" pitchFamily="34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ja-JP" sz="1400">
                <a:solidFill>
                  <a:srgbClr val="000000"/>
                </a:solidFill>
                <a:latin typeface="游明朝" panose="02020400000000000000" pitchFamily="18" charset="-128"/>
                <a:ea typeface="HGP創英角ｺﾞｼｯｸUB" panose="020B0900000000000000" pitchFamily="34" charset="-128"/>
                <a:cs typeface="Times New Roman" panose="02020603050405020304" pitchFamily="18" charset="0"/>
              </a:rPr>
              <a:t>年齢 ： 　　　　　　　　　</a:t>
            </a:r>
            <a:endParaRPr lang="ja-JP" altLang="ja-JP" sz="1400"/>
          </a:p>
          <a:p>
            <a:pPr lvl="0" defTabSz="91440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ja-JP" sz="1400">
                <a:latin typeface="游明朝" panose="02020400000000000000" pitchFamily="18" charset="-128"/>
                <a:ea typeface="HGP創英角ｺﾞｼｯｸUB" panose="020B0900000000000000" pitchFamily="34" charset="-128"/>
                <a:cs typeface="Times New Roman" panose="02020603050405020304" pitchFamily="18" charset="0"/>
              </a:rPr>
              <a:t>住所 ： 　　　　　　　　　　　　　　　　　　　　　　　　　　　　　　　　</a:t>
            </a:r>
            <a:endParaRPr lang="en-US" altLang="ja-JP" sz="1400" dirty="0">
              <a:latin typeface="游明朝" panose="02020400000000000000" pitchFamily="18" charset="-128"/>
              <a:ea typeface="HGP創英角ｺﾞｼｯｸUB" panose="020B0900000000000000" pitchFamily="34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ja-JP" sz="1400">
                <a:latin typeface="游明朝" panose="02020400000000000000" pitchFamily="18" charset="-128"/>
                <a:ea typeface="HGP創英角ｺﾞｼｯｸUB" panose="020B0900000000000000" pitchFamily="34" charset="-128"/>
                <a:cs typeface="Times New Roman" panose="02020603050405020304" pitchFamily="18" charset="0"/>
              </a:rPr>
              <a:t>職業 ： 　　　　　　　　　　　　　　　　　　　　　　　　　　　　　　</a:t>
            </a:r>
            <a:endParaRPr lang="ja-JP" altLang="ja-JP" sz="1400"/>
          </a:p>
          <a:p>
            <a:pPr lvl="0" defTabSz="91440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ja-JP" sz="1400">
                <a:latin typeface="游明朝" panose="02020400000000000000" pitchFamily="18" charset="-128"/>
                <a:ea typeface="HGP創英角ｺﾞｼｯｸUB" panose="020B0900000000000000" pitchFamily="34" charset="-128"/>
                <a:cs typeface="Times New Roman" panose="02020603050405020304" pitchFamily="18" charset="0"/>
              </a:rPr>
              <a:t>電話 ： 　　　　　　　　　　　　　　　　　　　　　　　　　　　　　　</a:t>
            </a:r>
            <a:endParaRPr lang="ja-JP" altLang="ja-JP" sz="1400"/>
          </a:p>
          <a:p>
            <a:pPr lvl="0" defTabSz="91440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ja-JP" sz="1400">
                <a:latin typeface="游明朝" panose="02020400000000000000" pitchFamily="18" charset="-128"/>
                <a:ea typeface="HGP創英角ｺﾞｼｯｸUB" panose="020B0900000000000000" pitchFamily="34" charset="-128"/>
                <a:cs typeface="Times New Roman" panose="02020603050405020304" pitchFamily="18" charset="0"/>
              </a:rPr>
              <a:t>メール ：　</a:t>
            </a:r>
            <a:endParaRPr lang="en-US" altLang="ja-JP" sz="1400" dirty="0">
              <a:latin typeface="游明朝" panose="02020400000000000000" pitchFamily="18" charset="-128"/>
              <a:ea typeface="HGP創英角ｺﾞｼｯｸUB" panose="020B0900000000000000" pitchFamily="34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ja-JP">
                <a:latin typeface="游明朝" panose="02020400000000000000" pitchFamily="18" charset="-128"/>
                <a:ea typeface="HGP創英角ｺﾞｼｯｸUB" panose="020B0900000000000000" pitchFamily="34" charset="-128"/>
                <a:cs typeface="Times New Roman" panose="02020603050405020304" pitchFamily="18" charset="0"/>
              </a:rPr>
              <a:t>　　　　　　　　　　　　　　　　　　　　　　　　　　　　　　　</a:t>
            </a:r>
            <a:endParaRPr lang="ja-JP" altLang="ja-JP" sz="700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A20C5DE-ABB7-C14E-AA5D-D3F6E4B463D8}"/>
              </a:ext>
            </a:extLst>
          </p:cNvPr>
          <p:cNvSpPr/>
          <p:nvPr/>
        </p:nvSpPr>
        <p:spPr>
          <a:xfrm>
            <a:off x="2726355" y="338959"/>
            <a:ext cx="13340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dirty="0" smtClean="0">
                <a:solidFill>
                  <a:schemeClr val="bg1"/>
                </a:solidFill>
                <a:latin typeface="游明朝" panose="02020400000000000000" pitchFamily="18" charset="-128"/>
                <a:ea typeface="HGP創英角ｺﾞｼｯｸUB" panose="020B0900000000000000" pitchFamily="34" charset="-128"/>
                <a:cs typeface="Times New Roman" panose="02020603050405020304" pitchFamily="18" charset="0"/>
              </a:rPr>
              <a:t>申込</a:t>
            </a:r>
            <a:r>
              <a:rPr lang="ja-JP" altLang="en-US" dirty="0" smtClean="0">
                <a:solidFill>
                  <a:schemeClr val="bg1"/>
                </a:solidFill>
                <a:latin typeface="游明朝" panose="02020400000000000000" pitchFamily="18" charset="-128"/>
                <a:ea typeface="HGP創英角ｺﾞｼｯｸUB" panose="020B0900000000000000" pitchFamily="34" charset="-128"/>
                <a:cs typeface="Times New Roman" panose="02020603050405020304" pitchFamily="18" charset="0"/>
              </a:rPr>
              <a:t>み</a:t>
            </a:r>
            <a:r>
              <a:rPr lang="ja-JP" altLang="ja-JP" dirty="0">
                <a:solidFill>
                  <a:schemeClr val="bg1"/>
                </a:solidFill>
                <a:latin typeface="游明朝" panose="02020400000000000000" pitchFamily="18" charset="-128"/>
                <a:ea typeface="HGP創英角ｺﾞｼｯｸUB" panose="020B0900000000000000" pitchFamily="34" charset="-128"/>
                <a:cs typeface="Times New Roman" panose="02020603050405020304" pitchFamily="18" charset="0"/>
              </a:rPr>
              <a:t>用紙</a:t>
            </a:r>
            <a:endParaRPr lang="ja-JP" altLang="ja-JP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846B1BF-9468-904E-865E-8F2C088E8302}"/>
              </a:ext>
            </a:extLst>
          </p:cNvPr>
          <p:cNvSpPr/>
          <p:nvPr/>
        </p:nvSpPr>
        <p:spPr>
          <a:xfrm>
            <a:off x="370571" y="7170349"/>
            <a:ext cx="6222365" cy="2541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ts val="1560"/>
              </a:lnSpc>
            </a:pPr>
            <a:r>
              <a:rPr lang="ja-JP" altLang="en-US" sz="1400" b="1" dirty="0">
                <a:latin typeface="游明朝" panose="02020400000000000000" pitchFamily="18" charset="-128"/>
                <a:ea typeface="BIZ UDゴシック" charset="-128"/>
                <a:cs typeface="Times New Roman" panose="02020603050405020304" pitchFamily="18" charset="0"/>
              </a:rPr>
              <a:t>■</a:t>
            </a:r>
            <a:r>
              <a:rPr lang="en-US" altLang="ja-JP" sz="1400" b="1" dirty="0">
                <a:latin typeface="游明朝" panose="02020400000000000000" pitchFamily="18" charset="-128"/>
                <a:ea typeface="BIZ UDゴシック" charset="-128"/>
                <a:cs typeface="Times New Roman" panose="02020603050405020304" pitchFamily="18" charset="0"/>
              </a:rPr>
              <a:t> </a:t>
            </a:r>
            <a:r>
              <a:rPr lang="ja-JP" altLang="ja-JP" sz="1400" b="1" dirty="0">
                <a:latin typeface="游明朝" panose="02020400000000000000" pitchFamily="18" charset="-128"/>
                <a:ea typeface="BIZ UDゴシック" charset="-128"/>
                <a:cs typeface="Times New Roman" panose="02020603050405020304" pitchFamily="18" charset="0"/>
              </a:rPr>
              <a:t>お申し込みに関する注意事項</a:t>
            </a:r>
            <a:endParaRPr lang="ja-JP" altLang="ja-JP" sz="1400" b="1" dirty="0"/>
          </a:p>
          <a:p>
            <a:pPr lvl="0" defTabSz="914400" eaLnBrk="0" fontAlgn="base" hangingPunct="0">
              <a:lnSpc>
                <a:spcPts val="156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solidFill>
                  <a:srgbClr val="000000"/>
                </a:solidFill>
                <a:latin typeface="游明朝" panose="02020400000000000000" pitchFamily="18" charset="-128"/>
                <a:ea typeface="BIZ UDゴシック" charset="-128"/>
                <a:cs typeface="Times New Roman" panose="02020603050405020304" pitchFamily="18" charset="0"/>
              </a:rPr>
              <a:t>・</a:t>
            </a:r>
            <a:r>
              <a:rPr lang="ja-JP" altLang="ja-JP" sz="1100" dirty="0">
                <a:solidFill>
                  <a:srgbClr val="000000"/>
                </a:solidFill>
                <a:latin typeface="游明朝" panose="02020400000000000000" pitchFamily="18" charset="-128"/>
                <a:ea typeface="BIZ UDゴシック" charset="-128"/>
                <a:cs typeface="Times New Roman" panose="02020603050405020304" pitchFamily="18" charset="0"/>
              </a:rPr>
              <a:t>未成年の方が発言される場合、保護者の方</a:t>
            </a:r>
            <a:r>
              <a:rPr lang="ja-JP" altLang="ja-JP" sz="1100" dirty="0">
                <a:solidFill>
                  <a:schemeClr val="bg2">
                    <a:lumMod val="10000"/>
                  </a:schemeClr>
                </a:solidFill>
                <a:latin typeface="游明朝" panose="02020400000000000000" pitchFamily="18" charset="-128"/>
                <a:ea typeface="BIZ UDゴシック" charset="-128"/>
                <a:cs typeface="Times New Roman" panose="02020603050405020304" pitchFamily="18" charset="0"/>
              </a:rPr>
              <a:t>など</a:t>
            </a:r>
            <a:r>
              <a:rPr lang="ja-JP" altLang="ja-JP" sz="1100" dirty="0">
                <a:solidFill>
                  <a:srgbClr val="000000"/>
                </a:solidFill>
                <a:latin typeface="游明朝" panose="02020400000000000000" pitchFamily="18" charset="-128"/>
                <a:ea typeface="BIZ UDゴシック" charset="-128"/>
                <a:cs typeface="Times New Roman" panose="02020603050405020304" pitchFamily="18" charset="0"/>
              </a:rPr>
              <a:t>も一緒に登壇していただけます。</a:t>
            </a:r>
            <a:endParaRPr lang="ja-JP" altLang="ja-JP" sz="1100" dirty="0"/>
          </a:p>
          <a:p>
            <a:pPr lvl="0" defTabSz="914400" eaLnBrk="0" fontAlgn="base" hangingPunct="0">
              <a:lnSpc>
                <a:spcPts val="156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latin typeface="游明朝" panose="02020400000000000000" pitchFamily="18" charset="-128"/>
                <a:ea typeface="BIZ UDゴシック" charset="-128"/>
                <a:cs typeface="Times New Roman" panose="02020603050405020304" pitchFamily="18" charset="0"/>
              </a:rPr>
              <a:t>・</a:t>
            </a:r>
            <a:r>
              <a:rPr lang="ja-JP" altLang="ja-JP" sz="1100" dirty="0">
                <a:latin typeface="游明朝" panose="02020400000000000000" pitchFamily="18" charset="-128"/>
                <a:ea typeface="BIZ UDゴシック" charset="-128"/>
                <a:cs typeface="Times New Roman" panose="02020603050405020304" pitchFamily="18" charset="0"/>
              </a:rPr>
              <a:t>発言に際し、パソコン、スマートフォンなどの機器の使用はできません。</a:t>
            </a:r>
            <a:endParaRPr lang="ja-JP" altLang="ja-JP" sz="1100" dirty="0"/>
          </a:p>
          <a:p>
            <a:pPr lvl="0" defTabSz="914400" eaLnBrk="0" fontAlgn="base" hangingPunct="0">
              <a:lnSpc>
                <a:spcPts val="156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latin typeface="游明朝" panose="02020400000000000000" pitchFamily="18" charset="-128"/>
                <a:ea typeface="BIZ UDゴシック" charset="-128"/>
                <a:cs typeface="Times New Roman" panose="02020603050405020304" pitchFamily="18" charset="0"/>
              </a:rPr>
              <a:t>・</a:t>
            </a:r>
            <a:r>
              <a:rPr lang="ja-JP" altLang="ja-JP" sz="1100" dirty="0">
                <a:latin typeface="游明朝" panose="02020400000000000000" pitchFamily="18" charset="-128"/>
                <a:ea typeface="BIZ UDゴシック" charset="-128"/>
                <a:cs typeface="Times New Roman" panose="02020603050405020304" pitchFamily="18" charset="0"/>
              </a:rPr>
              <a:t>応募の際にいただく個人情報は、実施に関する連絡などに使用します。</a:t>
            </a:r>
            <a:endParaRPr lang="ja-JP" altLang="ja-JP" sz="1100" dirty="0"/>
          </a:p>
          <a:p>
            <a:pPr lvl="0" defTabSz="914400" eaLnBrk="0" fontAlgn="base" hangingPunct="0">
              <a:lnSpc>
                <a:spcPts val="156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latin typeface="游明朝" panose="02020400000000000000" pitchFamily="18" charset="-128"/>
                <a:ea typeface="BIZ UDゴシック" charset="-128"/>
                <a:cs typeface="Times New Roman" panose="02020603050405020304" pitchFamily="18" charset="0"/>
              </a:rPr>
              <a:t>・</a:t>
            </a:r>
            <a:r>
              <a:rPr lang="ja-JP" altLang="ja-JP" sz="1100" dirty="0">
                <a:latin typeface="游明朝" panose="02020400000000000000" pitchFamily="18" charset="-128"/>
                <a:ea typeface="BIZ UDゴシック" charset="-128"/>
                <a:cs typeface="Times New Roman" panose="02020603050405020304" pitchFamily="18" charset="0"/>
              </a:rPr>
              <a:t>報道機関に対して、事前に発言テーマなどの情報提供をする場合があります。</a:t>
            </a:r>
            <a:endParaRPr lang="en-US" altLang="ja-JP" sz="1100" dirty="0">
              <a:latin typeface="游明朝" panose="02020400000000000000" pitchFamily="18" charset="-128"/>
              <a:ea typeface="BIZ UDゴシック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lnSpc>
                <a:spcPts val="156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latin typeface="游明朝" panose="02020400000000000000" pitchFamily="18" charset="-128"/>
                <a:ea typeface="BIZ UDゴシック" charset="-128"/>
                <a:cs typeface="Times New Roman" panose="02020603050405020304" pitchFamily="18" charset="0"/>
              </a:rPr>
              <a:t>　</a:t>
            </a:r>
            <a:r>
              <a:rPr lang="ja-JP" altLang="ja-JP" sz="1100" dirty="0">
                <a:latin typeface="游明朝" panose="02020400000000000000" pitchFamily="18" charset="-128"/>
                <a:ea typeface="BIZ UDゴシック" charset="-128"/>
                <a:cs typeface="Times New Roman" panose="02020603050405020304" pitchFamily="18" charset="0"/>
              </a:rPr>
              <a:t>また、当日の発言の撮影を許可するため、ご了承の上、ご応募願います。</a:t>
            </a:r>
            <a:endParaRPr lang="ja-JP" altLang="ja-JP" sz="1100" dirty="0"/>
          </a:p>
          <a:p>
            <a:pPr lvl="0" defTabSz="914400" eaLnBrk="0" fontAlgn="base" hangingPunct="0">
              <a:lnSpc>
                <a:spcPts val="156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latin typeface="游明朝" panose="02020400000000000000" pitchFamily="18" charset="-128"/>
                <a:ea typeface="BIZ UDゴシック" charset="-128"/>
                <a:cs typeface="Times New Roman" panose="02020603050405020304" pitchFamily="18" charset="0"/>
              </a:rPr>
              <a:t>・</a:t>
            </a:r>
            <a:r>
              <a:rPr lang="ja-JP" altLang="ja-JP" sz="1100" dirty="0">
                <a:latin typeface="游明朝" panose="02020400000000000000" pitchFamily="18" charset="-128"/>
                <a:ea typeface="BIZ UDゴシック" charset="-128"/>
                <a:cs typeface="Times New Roman" panose="02020603050405020304" pitchFamily="18" charset="0"/>
              </a:rPr>
              <a:t>当日の様子をYouTubeで</a:t>
            </a:r>
            <a:r>
              <a:rPr lang="ja-JP" altLang="ja-JP" sz="1100" dirty="0" smtClean="0">
                <a:latin typeface="游明朝" panose="02020400000000000000" pitchFamily="18" charset="-128"/>
                <a:ea typeface="BIZ UDゴシック" charset="-128"/>
                <a:cs typeface="Times New Roman" panose="02020603050405020304" pitchFamily="18" charset="0"/>
              </a:rPr>
              <a:t>公開</a:t>
            </a:r>
            <a:r>
              <a:rPr lang="ja-JP" altLang="en-US" sz="1100" dirty="0" smtClean="0">
                <a:latin typeface="游明朝" panose="02020400000000000000" pitchFamily="18" charset="-128"/>
                <a:ea typeface="BIZ UDゴシック" charset="-128"/>
                <a:cs typeface="Times New Roman" panose="02020603050405020304" pitchFamily="18" charset="0"/>
              </a:rPr>
              <a:t>し</a:t>
            </a:r>
            <a:r>
              <a:rPr lang="ja-JP" altLang="ja-JP" sz="1100" dirty="0" smtClean="0">
                <a:latin typeface="游明朝" panose="02020400000000000000" pitchFamily="18" charset="-128"/>
                <a:ea typeface="BIZ UDゴシック" charset="-128"/>
                <a:cs typeface="Times New Roman" panose="02020603050405020304" pitchFamily="18" charset="0"/>
              </a:rPr>
              <a:t>、</a:t>
            </a:r>
            <a:r>
              <a:rPr lang="ja-JP" altLang="ja-JP" sz="1100" dirty="0">
                <a:latin typeface="游明朝" panose="02020400000000000000" pitchFamily="18" charset="-128"/>
                <a:ea typeface="BIZ UDゴシック" charset="-128"/>
                <a:cs typeface="Times New Roman" panose="02020603050405020304" pitchFamily="18" charset="0"/>
              </a:rPr>
              <a:t>市議会だよりへ写真掲載する</a:t>
            </a:r>
            <a:r>
              <a:rPr lang="ja-JP" altLang="ja-JP" sz="1100" dirty="0" smtClean="0">
                <a:latin typeface="游明朝" panose="02020400000000000000" pitchFamily="18" charset="-128"/>
                <a:ea typeface="BIZ UDゴシック" charset="-128"/>
                <a:cs typeface="Times New Roman" panose="02020603050405020304" pitchFamily="18" charset="0"/>
              </a:rPr>
              <a:t>こと</a:t>
            </a:r>
            <a:r>
              <a:rPr lang="ja-JP" altLang="en-US" sz="1100" dirty="0" smtClean="0">
                <a:latin typeface="游明朝" panose="02020400000000000000" pitchFamily="18" charset="-128"/>
                <a:ea typeface="BIZ UDゴシック" charset="-128"/>
                <a:cs typeface="Times New Roman" panose="02020603050405020304" pitchFamily="18" charset="0"/>
              </a:rPr>
              <a:t>など</a:t>
            </a:r>
            <a:r>
              <a:rPr lang="ja-JP" altLang="ja-JP" sz="1100" dirty="0" smtClean="0">
                <a:latin typeface="游明朝" panose="02020400000000000000" pitchFamily="18" charset="-128"/>
                <a:ea typeface="BIZ UDゴシック" charset="-128"/>
                <a:cs typeface="Times New Roman" panose="02020603050405020304" pitchFamily="18" charset="0"/>
              </a:rPr>
              <a:t>に</a:t>
            </a:r>
            <a:r>
              <a:rPr lang="ja-JP" altLang="ja-JP" sz="1100" dirty="0">
                <a:latin typeface="游明朝" panose="02020400000000000000" pitchFamily="18" charset="-128"/>
                <a:ea typeface="BIZ UDゴシック" charset="-128"/>
                <a:cs typeface="Times New Roman" panose="02020603050405020304" pitchFamily="18" charset="0"/>
              </a:rPr>
              <a:t>ご了承願います。</a:t>
            </a:r>
            <a:endParaRPr lang="ja-JP" altLang="ja-JP" sz="1100" dirty="0"/>
          </a:p>
          <a:p>
            <a:pPr lvl="0" defTabSz="914400" eaLnBrk="0" fontAlgn="base" hangingPunct="0">
              <a:lnSpc>
                <a:spcPts val="156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latin typeface="游明朝" panose="02020400000000000000" pitchFamily="18" charset="-128"/>
                <a:ea typeface="BIZ UDゴシック" charset="-128"/>
                <a:cs typeface="Times New Roman" panose="02020603050405020304" pitchFamily="18" charset="0"/>
              </a:rPr>
              <a:t>・</a:t>
            </a:r>
            <a:r>
              <a:rPr lang="ja-JP" altLang="ja-JP" sz="1100" dirty="0">
                <a:latin typeface="游明朝" panose="02020400000000000000" pitchFamily="18" charset="-128"/>
                <a:ea typeface="BIZ UDゴシック" charset="-128"/>
                <a:cs typeface="Times New Roman" panose="02020603050405020304" pitchFamily="18" charset="0"/>
              </a:rPr>
              <a:t>当日は議員、発言者、傍聴者、報道機関などに対し、発言者の氏名及び発言テーマを記載</a:t>
            </a:r>
            <a:endParaRPr lang="en-US" altLang="ja-JP" sz="1100" dirty="0">
              <a:latin typeface="游明朝" panose="02020400000000000000" pitchFamily="18" charset="-128"/>
              <a:ea typeface="BIZ UDゴシック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lnSpc>
                <a:spcPts val="156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latin typeface="游明朝" panose="02020400000000000000" pitchFamily="18" charset="-128"/>
                <a:ea typeface="BIZ UDゴシック" charset="-128"/>
                <a:cs typeface="Times New Roman" panose="02020603050405020304" pitchFamily="18" charset="0"/>
              </a:rPr>
              <a:t>　</a:t>
            </a:r>
            <a:r>
              <a:rPr lang="ja-JP" altLang="ja-JP" sz="1100" dirty="0">
                <a:latin typeface="游明朝" panose="02020400000000000000" pitchFamily="18" charset="-128"/>
                <a:ea typeface="BIZ UDゴシック" charset="-128"/>
                <a:cs typeface="Times New Roman" panose="02020603050405020304" pitchFamily="18" charset="0"/>
              </a:rPr>
              <a:t>した資料を配布します。</a:t>
            </a:r>
            <a:endParaRPr lang="ja-JP" altLang="ja-JP" sz="1100" dirty="0"/>
          </a:p>
          <a:p>
            <a:pPr lvl="0" defTabSz="914400" eaLnBrk="0" fontAlgn="base" hangingPunct="0">
              <a:lnSpc>
                <a:spcPts val="156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latin typeface="游明朝" panose="02020400000000000000" pitchFamily="18" charset="-128"/>
                <a:ea typeface="BIZ UDゴシック" charset="-128"/>
                <a:cs typeface="Times New Roman" panose="02020603050405020304" pitchFamily="18" charset="0"/>
              </a:rPr>
              <a:t>・</a:t>
            </a:r>
            <a:r>
              <a:rPr lang="ja-JP" altLang="ja-JP" sz="1100" dirty="0">
                <a:latin typeface="游明朝" panose="02020400000000000000" pitchFamily="18" charset="-128"/>
                <a:ea typeface="BIZ UDゴシック" charset="-128"/>
                <a:cs typeface="Times New Roman" panose="02020603050405020304" pitchFamily="18" charset="0"/>
              </a:rPr>
              <a:t>手話通訳などの配慮の必要がある場合は</a:t>
            </a:r>
            <a:r>
              <a:rPr lang="ja-JP" altLang="ja-JP" sz="1100" dirty="0" smtClean="0">
                <a:latin typeface="游明朝" panose="02020400000000000000" pitchFamily="18" charset="-128"/>
                <a:ea typeface="BIZ UDゴシック" charset="-128"/>
                <a:cs typeface="Times New Roman" panose="02020603050405020304" pitchFamily="18" charset="0"/>
              </a:rPr>
              <a:t>、</a:t>
            </a:r>
            <a:r>
              <a:rPr lang="en-US" altLang="ja-JP" sz="1100" dirty="0" smtClean="0">
                <a:latin typeface="游明朝" panose="02020400000000000000" pitchFamily="18" charset="-128"/>
                <a:ea typeface="BIZ UDゴシック" charset="-128"/>
                <a:cs typeface="Times New Roman" panose="02020603050405020304" pitchFamily="18" charset="0"/>
              </a:rPr>
              <a:t>10</a:t>
            </a:r>
            <a:r>
              <a:rPr lang="ja-JP" altLang="en-US" sz="1100" dirty="0" smtClean="0">
                <a:latin typeface="游明朝" panose="02020400000000000000" pitchFamily="18" charset="-128"/>
                <a:ea typeface="BIZ UDゴシック" charset="-128"/>
                <a:cs typeface="Times New Roman" panose="02020603050405020304" pitchFamily="18" charset="0"/>
              </a:rPr>
              <a:t>月</a:t>
            </a:r>
            <a:r>
              <a:rPr lang="en-US" altLang="ja-JP" sz="1100" smtClean="0">
                <a:latin typeface="游明朝" panose="02020400000000000000" pitchFamily="18" charset="-128"/>
                <a:ea typeface="BIZ UDゴシック" charset="-128"/>
                <a:cs typeface="Times New Roman" panose="02020603050405020304" pitchFamily="18" charset="0"/>
              </a:rPr>
              <a:t>10</a:t>
            </a:r>
            <a:r>
              <a:rPr lang="ja-JP" altLang="en-US" sz="1100" smtClean="0">
                <a:latin typeface="游明朝" panose="02020400000000000000" pitchFamily="18" charset="-128"/>
                <a:ea typeface="BIZ UDゴシック" charset="-128"/>
                <a:cs typeface="Times New Roman" panose="02020603050405020304" pitchFamily="18" charset="0"/>
              </a:rPr>
              <a:t>日</a:t>
            </a:r>
            <a:r>
              <a:rPr lang="ja-JP" altLang="ja-JP" sz="1100" dirty="0" smtClean="0">
                <a:latin typeface="游明朝" panose="02020400000000000000" pitchFamily="18" charset="-128"/>
                <a:ea typeface="BIZ UDゴシック" charset="-128"/>
                <a:cs typeface="Times New Roman" panose="02020603050405020304" pitchFamily="18" charset="0"/>
              </a:rPr>
              <a:t>までに</a:t>
            </a:r>
            <a:r>
              <a:rPr lang="ja-JP" altLang="ja-JP" sz="1100" dirty="0">
                <a:latin typeface="游明朝" panose="02020400000000000000" pitchFamily="18" charset="-128"/>
                <a:ea typeface="BIZ UDゴシック" charset="-128"/>
                <a:cs typeface="Times New Roman" panose="02020603050405020304" pitchFamily="18" charset="0"/>
              </a:rPr>
              <a:t>ご連絡ください。</a:t>
            </a:r>
            <a:endParaRPr lang="ja-JP" altLang="ja-JP" sz="1100" dirty="0"/>
          </a:p>
          <a:p>
            <a:pPr lvl="0" defTabSz="914400" eaLnBrk="0" fontAlgn="base" hangingPunct="0">
              <a:lnSpc>
                <a:spcPts val="156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latin typeface="游明朝" panose="02020400000000000000" pitchFamily="18" charset="-128"/>
                <a:ea typeface="BIZ UDゴシック" charset="-128"/>
                <a:cs typeface="Times New Roman" panose="02020603050405020304" pitchFamily="18" charset="0"/>
              </a:rPr>
              <a:t>・</a:t>
            </a:r>
            <a:r>
              <a:rPr lang="ja-JP" altLang="ja-JP" sz="1100" dirty="0">
                <a:latin typeface="游明朝" panose="02020400000000000000" pitchFamily="18" charset="-128"/>
                <a:ea typeface="BIZ UDゴシック" charset="-128"/>
                <a:cs typeface="Times New Roman" panose="02020603050405020304" pitchFamily="18" charset="0"/>
              </a:rPr>
              <a:t>発言者以外の方（ご家族、ご友人など）で同行者がいる場合は、傍聴席でご覧いただけます</a:t>
            </a:r>
            <a:r>
              <a:rPr lang="ja-JP" altLang="en-US" sz="1100" dirty="0">
                <a:latin typeface="游明朝" panose="02020400000000000000" pitchFamily="18" charset="-128"/>
                <a:ea typeface="BIZ UDゴシック" charset="-128"/>
                <a:cs typeface="Times New Roman" panose="02020603050405020304" pitchFamily="18" charset="0"/>
              </a:rPr>
              <a:t>。</a:t>
            </a:r>
            <a:endParaRPr lang="en-US" altLang="ja-JP" sz="1100" dirty="0">
              <a:latin typeface="游明朝" panose="02020400000000000000" pitchFamily="18" charset="-128"/>
              <a:ea typeface="BIZ UDゴシック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lnSpc>
                <a:spcPts val="156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latin typeface="游明朝" panose="02020400000000000000" pitchFamily="18" charset="-128"/>
                <a:ea typeface="BIZ UDゴシック" charset="-128"/>
                <a:cs typeface="Times New Roman" panose="02020603050405020304" pitchFamily="18" charset="0"/>
              </a:rPr>
              <a:t>・</a:t>
            </a:r>
            <a:r>
              <a:rPr lang="ja-JP" altLang="ja-JP" sz="1100" dirty="0">
                <a:latin typeface="游明朝" panose="02020400000000000000" pitchFamily="18" charset="-128"/>
                <a:ea typeface="BIZ UDゴシック" charset="-128"/>
                <a:cs typeface="Times New Roman" panose="02020603050405020304" pitchFamily="18" charset="0"/>
              </a:rPr>
              <a:t>記入に不備がある場合は、内容確認のため、ご連絡させていただきます。</a:t>
            </a:r>
            <a:endParaRPr lang="ja-JP" altLang="ja-JP" sz="1100" dirty="0">
              <a:latin typeface="Arial" panose="020B0604020202020204" pitchFamily="34" charset="0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C0A1B10-6E90-1A4C-B10C-DBC90A3352A8}"/>
              </a:ext>
            </a:extLst>
          </p:cNvPr>
          <p:cNvSpPr/>
          <p:nvPr/>
        </p:nvSpPr>
        <p:spPr>
          <a:xfrm>
            <a:off x="462170" y="3036119"/>
            <a:ext cx="3429000" cy="1059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91440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ja-JP" sz="1200">
                <a:latin typeface="游明朝" panose="02020400000000000000" pitchFamily="18" charset="-128"/>
                <a:ea typeface="HGP創英角ｺﾞｼｯｸUB" panose="020B0900000000000000" pitchFamily="34" charset="-128"/>
                <a:cs typeface="Times New Roman" panose="02020603050405020304" pitchFamily="18" charset="0"/>
              </a:rPr>
              <a:t>発言テーマ ：　　　　　　　　　　    　　　　　　　　　</a:t>
            </a:r>
            <a:endParaRPr lang="en-US" altLang="ja-JP" sz="1200" dirty="0">
              <a:latin typeface="游明朝" panose="02020400000000000000" pitchFamily="18" charset="-128"/>
              <a:ea typeface="HGP創英角ｺﾞｼｯｸUB" panose="020B0900000000000000" pitchFamily="34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1200" dirty="0">
              <a:latin typeface="游明朝" panose="02020400000000000000" pitchFamily="18" charset="-128"/>
              <a:ea typeface="HGP創英角ｺﾞｼｯｸUB" panose="020B0900000000000000" pitchFamily="34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ja-JP" sz="1200">
                <a:latin typeface="游明朝" panose="02020400000000000000" pitchFamily="18" charset="-128"/>
                <a:ea typeface="HGP創英角ｺﾞｼｯｸUB" panose="020B0900000000000000" pitchFamily="34" charset="-128"/>
                <a:cs typeface="Times New Roman" panose="02020603050405020304" pitchFamily="18" charset="0"/>
              </a:rPr>
              <a:t>発言</a:t>
            </a:r>
            <a:r>
              <a:rPr lang="ja-JP" altLang="en-US" sz="1200">
                <a:latin typeface="游明朝" panose="02020400000000000000" pitchFamily="18" charset="-128"/>
                <a:ea typeface="HGP創英角ｺﾞｼｯｸUB" panose="020B0900000000000000" pitchFamily="34" charset="-128"/>
                <a:cs typeface="Times New Roman" panose="02020603050405020304" pitchFamily="18" charset="0"/>
              </a:rPr>
              <a:t>内容：</a:t>
            </a:r>
            <a:endParaRPr lang="ja-JP" altLang="ja-JP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163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11946</TotalTime>
  <Words>410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BIZ UDゴシック</vt:lpstr>
      <vt:lpstr>HGP創英角ｺﾞｼｯｸUB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三浦大紀</dc:creator>
  <cp:lastModifiedBy>村山 慶輔</cp:lastModifiedBy>
  <cp:revision>32</cp:revision>
  <cp:lastPrinted>2021-03-23T10:08:51Z</cp:lastPrinted>
  <dcterms:created xsi:type="dcterms:W3CDTF">2021-03-23T07:43:29Z</dcterms:created>
  <dcterms:modified xsi:type="dcterms:W3CDTF">2023-07-11T06:46:04Z</dcterms:modified>
</cp:coreProperties>
</file>